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5" r:id="rId2"/>
    <p:sldId id="322" r:id="rId3"/>
    <p:sldId id="292" r:id="rId4"/>
    <p:sldId id="381" r:id="rId5"/>
    <p:sldId id="379" r:id="rId6"/>
    <p:sldId id="380" r:id="rId7"/>
    <p:sldId id="382" r:id="rId8"/>
    <p:sldId id="383" r:id="rId9"/>
    <p:sldId id="384" r:id="rId10"/>
    <p:sldId id="393" r:id="rId11"/>
    <p:sldId id="394" r:id="rId12"/>
    <p:sldId id="387" r:id="rId13"/>
    <p:sldId id="388" r:id="rId1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595959"/>
    <a:srgbClr val="43661C"/>
    <a:srgbClr val="008080"/>
    <a:srgbClr val="009999"/>
    <a:srgbClr val="0066CC"/>
    <a:srgbClr val="3366FF"/>
    <a:srgbClr val="FF99CC"/>
    <a:srgbClr val="FF5050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86963" autoAdjust="0"/>
  </p:normalViewPr>
  <p:slideViewPr>
    <p:cSldViewPr>
      <p:cViewPr varScale="1">
        <p:scale>
          <a:sx n="114" d="100"/>
          <a:sy n="114" d="100"/>
        </p:scale>
        <p:origin x="1392" y="96"/>
      </p:cViewPr>
      <p:guideLst>
        <p:guide orient="horz" pos="2161"/>
        <p:guide pos="28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2017-05-11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729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25D0CF-122B-48A2-A9CA-E15876D54A44}" type="datetimeFigureOut">
              <a:rPr lang="zh-CN" altLang="en-US" smtClean="0"/>
              <a:t>2017-05-11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60A68-9D44-4D02-A96B-C9BF5D650E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250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1741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C401938E-F7AB-4767-838B-FC191428DE0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640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0A68-9D44-4D02-A96B-C9BF5D650E0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455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0A68-9D44-4D02-A96B-C9BF5D650E0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142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0A68-9D44-4D02-A96B-C9BF5D650E0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91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0A68-9D44-4D02-A96B-C9BF5D650E0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501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0A68-9D44-4D02-A96B-C9BF5D650E0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179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0A68-9D44-4D02-A96B-C9BF5D650E0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496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0A68-9D44-4D02-A96B-C9BF5D650E0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251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0A68-9D44-4D02-A96B-C9BF5D650E0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315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0A68-9D44-4D02-A96B-C9BF5D650E0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314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0A68-9D44-4D02-A96B-C9BF5D650E0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025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0A68-9D44-4D02-A96B-C9BF5D650E0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034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188C8-B022-46CD-B7EC-8CCB71B8A52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EE8105-8742-4475-B05D-DBA4911AC3F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F563EF-8B13-4B04-9228-0D01B7059F0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6C8EC3-C265-43FF-A20F-9FA14CF396D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955272-73CD-4250-B64E-5959529ACE1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0852C5-82E2-400F-8800-9C26218A5E6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9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4E6AD-1E2B-47B2-BFDC-C7FB27C4C5D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5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BD651D-2729-4B90-8015-3C58E13A19F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4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0DFD83-3A8E-4E8A-829F-EEC87BD24C0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21957E-2AE6-4FA0-8F69-F0F9F1A225C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C3EBE8-D16B-4BBB-B75A-06AF6E9B4A7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buFont typeface="Arial" panose="020B0604020202020204" pitchFamily="34" charset="0"/>
              <a:buNone/>
              <a:defRPr sz="1400" noProof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buFont typeface="Arial" panose="020B0604020202020204" pitchFamily="34" charset="0"/>
              <a:buNone/>
              <a:defRPr sz="1400" noProof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buFont typeface="Arial" panose="020B0604020202020204" pitchFamily="34" charset="0"/>
              <a:buNone/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4B711CE-44F8-411B-836F-87B5B67219CA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文本框 3"/>
          <p:cNvSpPr txBox="1">
            <a:spLocks noChangeArrowheads="1"/>
          </p:cNvSpPr>
          <p:nvPr/>
        </p:nvSpPr>
        <p:spPr bwMode="auto">
          <a:xfrm>
            <a:off x="605314" y="2348880"/>
            <a:ext cx="7900987" cy="161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5000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工作汇报</a:t>
            </a:r>
          </a:p>
          <a:p>
            <a:pPr algn="ctr" eaLnBrk="1" hangingPunct="1"/>
            <a:endParaRPr lang="zh-CN" altLang="en-US" sz="5000" dirty="0">
              <a:solidFill>
                <a:schemeClr val="bg1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075" name="文本框 4"/>
          <p:cNvSpPr txBox="1">
            <a:spLocks noChangeArrowheads="1"/>
          </p:cNvSpPr>
          <p:nvPr/>
        </p:nvSpPr>
        <p:spPr bwMode="auto">
          <a:xfrm>
            <a:off x="4716016" y="3964320"/>
            <a:ext cx="23758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2017</a:t>
            </a:r>
            <a:r>
              <a:rPr lang="zh-CN" altLang="en-US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05</a:t>
            </a:r>
            <a:r>
              <a:rPr lang="zh-CN" altLang="en-US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13</a:t>
            </a:r>
            <a:r>
              <a:rPr lang="zh-CN" altLang="en-US" sz="20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3076" name="文本框 5"/>
          <p:cNvSpPr txBox="1">
            <a:spLocks noChangeArrowheads="1"/>
          </p:cNvSpPr>
          <p:nvPr/>
        </p:nvSpPr>
        <p:spPr bwMode="auto">
          <a:xfrm>
            <a:off x="2421761" y="3964003"/>
            <a:ext cx="213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汇报人：赵雪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297868" y="1196752"/>
            <a:ext cx="8712968" cy="962577"/>
          </a:xfrm>
        </p:spPr>
        <p:txBody>
          <a:bodyPr/>
          <a:lstStyle/>
          <a:p>
            <a:pPr algn="l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昆明企业端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24" y="2172578"/>
            <a:ext cx="2012985" cy="35786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424" y="2168390"/>
            <a:ext cx="2012986" cy="35786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2159329"/>
            <a:ext cx="2012986" cy="357864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9909" y="2159329"/>
            <a:ext cx="2012986" cy="357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8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297868" y="1196752"/>
            <a:ext cx="8712968" cy="962577"/>
          </a:xfrm>
        </p:spPr>
        <p:txBody>
          <a:bodyPr/>
          <a:lstStyle/>
          <a:p>
            <a:pPr algn="l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昆明企业端</a:t>
            </a:r>
          </a:p>
        </p:txBody>
      </p:sp>
      <p:pic>
        <p:nvPicPr>
          <p:cNvPr id="3" name="图片 2" descr="图片包含 屏幕截图&#10;&#10;已生成极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90" y="1994940"/>
            <a:ext cx="2414866" cy="4293095"/>
          </a:xfrm>
          <a:prstGeom prst="rect">
            <a:avLst/>
          </a:prstGeom>
        </p:spPr>
      </p:pic>
      <p:pic>
        <p:nvPicPr>
          <p:cNvPr id="5" name="图片 4" descr="图片包含 屏幕截图&#10;&#10;已生成极高可信度的说明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988840"/>
            <a:ext cx="2418297" cy="4299195"/>
          </a:xfrm>
          <a:prstGeom prst="rect">
            <a:avLst/>
          </a:prstGeom>
        </p:spPr>
      </p:pic>
      <p:pic>
        <p:nvPicPr>
          <p:cNvPr id="7" name="图片 6" descr="图片包含 文字, 屏幕截图&#10;&#10;已生成高可信度的说明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55" y="1994939"/>
            <a:ext cx="2414867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4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297868" y="1196752"/>
            <a:ext cx="8712968" cy="962577"/>
          </a:xfrm>
        </p:spPr>
        <p:txBody>
          <a:bodyPr/>
          <a:lstStyle/>
          <a:p>
            <a:pPr algn="l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心得体会</a:t>
            </a:r>
          </a:p>
        </p:txBody>
      </p: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755576" y="2159329"/>
            <a:ext cx="6624736" cy="2836911"/>
          </a:xfrm>
        </p:spPr>
        <p:txBody>
          <a:bodyPr/>
          <a:lstStyle/>
          <a:p>
            <a:r>
              <a:rPr lang="zh-CN" altLang="en-US" sz="2000" dirty="0"/>
              <a:t>经过对这些项目的工作，已熟悉公司业务流程和代码逻辑，效率也提高了许多； </a:t>
            </a:r>
          </a:p>
          <a:p>
            <a:r>
              <a:rPr lang="zh-CN" altLang="en-US" sz="2000" dirty="0"/>
              <a:t>在对应急处理这一块考虑欠缺，自己反思需要冷静思考，理清代码逻辑；不能因改完一个</a:t>
            </a:r>
            <a:r>
              <a:rPr lang="en-US" altLang="zh-CN" sz="2000" dirty="0"/>
              <a:t>bug</a:t>
            </a:r>
            <a:r>
              <a:rPr lang="zh-CN" altLang="en-US" sz="2000" dirty="0"/>
              <a:t>引发另外</a:t>
            </a:r>
            <a:r>
              <a:rPr lang="en-US" altLang="zh-CN" sz="2000" dirty="0"/>
              <a:t>bug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r>
              <a:rPr lang="zh-CN" altLang="en-US" sz="2000" dirty="0"/>
              <a:t>革命尚未成功，同志还需努力；大家一起加油！</a:t>
            </a:r>
          </a:p>
        </p:txBody>
      </p:sp>
    </p:spTree>
    <p:extLst>
      <p:ext uri="{BB962C8B-B14F-4D97-AF65-F5344CB8AC3E}">
        <p14:creationId xmlns:p14="http://schemas.microsoft.com/office/powerpoint/2010/main" val="24859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6" name="图片 5" descr="图片包含 户外, 水, 地面, 运动&#10;&#10;已生成极高可信度的说明"/>
          <p:cNvPicPr>
            <a:picLocks noChangeAspect="1"/>
          </p:cNvPicPr>
          <p:nvPr/>
        </p:nvPicPr>
        <p:blipFill rotWithShape="1">
          <a:blip r:embed="rId3">
            <a:grayscl/>
            <a:extLst/>
          </a:blip>
          <a:srcRect l="1667" r="-2" b="-2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 bwMode="auto">
          <a:xfrm>
            <a:off x="3419872" y="404664"/>
            <a:ext cx="2304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zh-CN" sz="4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4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 bwMode="auto">
          <a:xfrm>
            <a:off x="3419872" y="5373216"/>
            <a:ext cx="2304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zh-CN" sz="4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fighting!</a:t>
            </a:r>
            <a:endParaRPr lang="zh-CN" altLang="en-US" sz="4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0790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83"/>
          <p:cNvSpPr/>
          <p:nvPr/>
        </p:nvSpPr>
        <p:spPr>
          <a:xfrm>
            <a:off x="2915816" y="2735702"/>
            <a:ext cx="3019310" cy="637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工作内容</a:t>
            </a:r>
          </a:p>
        </p:txBody>
      </p:sp>
      <p:sp>
        <p:nvSpPr>
          <p:cNvPr id="85" name="矩形 84"/>
          <p:cNvSpPr/>
          <p:nvPr/>
        </p:nvSpPr>
        <p:spPr>
          <a:xfrm>
            <a:off x="2915816" y="3680727"/>
            <a:ext cx="3019310" cy="637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心得体会</a:t>
            </a:r>
          </a:p>
        </p:txBody>
      </p:sp>
      <p:sp>
        <p:nvSpPr>
          <p:cNvPr id="86" name="箭头: 右 85"/>
          <p:cNvSpPr/>
          <p:nvPr/>
        </p:nvSpPr>
        <p:spPr>
          <a:xfrm>
            <a:off x="1778744" y="2708920"/>
            <a:ext cx="716895" cy="6911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7" name="箭头: 右 86"/>
          <p:cNvSpPr/>
          <p:nvPr/>
        </p:nvSpPr>
        <p:spPr>
          <a:xfrm>
            <a:off x="1778744" y="3627158"/>
            <a:ext cx="716895" cy="691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9" name="标题 1"/>
          <p:cNvSpPr>
            <a:spLocks noGrp="1"/>
          </p:cNvSpPr>
          <p:nvPr>
            <p:ph type="title"/>
          </p:nvPr>
        </p:nvSpPr>
        <p:spPr>
          <a:xfrm>
            <a:off x="297868" y="1196752"/>
            <a:ext cx="8712968" cy="962577"/>
          </a:xfrm>
        </p:spPr>
        <p:txBody>
          <a:bodyPr/>
          <a:lstStyle/>
          <a:p>
            <a:pPr algn="l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工作内容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297868" y="1196752"/>
            <a:ext cx="8712968" cy="962577"/>
          </a:xfrm>
        </p:spPr>
        <p:txBody>
          <a:bodyPr/>
          <a:lstStyle/>
          <a:p>
            <a:pPr algn="l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工作内容</a:t>
            </a:r>
          </a:p>
        </p:txBody>
      </p: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539552" y="2276872"/>
            <a:ext cx="8229600" cy="2836911"/>
          </a:xfrm>
        </p:spPr>
        <p:txBody>
          <a:bodyPr/>
          <a:lstStyle/>
          <a:p>
            <a:r>
              <a:rPr lang="zh-CN" altLang="en-US" sz="2000" dirty="0"/>
              <a:t>连云港政府端（企业信息追加）</a:t>
            </a:r>
            <a:endParaRPr lang="en-US" altLang="zh-CN" sz="2000" dirty="0"/>
          </a:p>
          <a:p>
            <a:r>
              <a:rPr lang="zh-CN" altLang="en-US" sz="2000" dirty="0"/>
              <a:t>昆明政府端（版本更新弹窗优化）</a:t>
            </a:r>
            <a:endParaRPr lang="en-US" altLang="zh-CN" sz="2000" dirty="0"/>
          </a:p>
          <a:p>
            <a:r>
              <a:rPr lang="zh-CN" altLang="en-US" sz="2000" dirty="0"/>
              <a:t>代码管理（</a:t>
            </a:r>
            <a:r>
              <a:rPr lang="en-US" altLang="zh-CN" sz="2000" dirty="0"/>
              <a:t>eclipse</a:t>
            </a:r>
            <a:r>
              <a:rPr lang="zh-CN" altLang="en-US" sz="2000" dirty="0"/>
              <a:t>转</a:t>
            </a:r>
            <a:r>
              <a:rPr lang="en-US" altLang="zh-CN" sz="2000" dirty="0"/>
              <a:t>Android studio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zh-CN" altLang="en-US" sz="2000" dirty="0"/>
              <a:t>合川政府端（隐患排查</a:t>
            </a:r>
            <a:r>
              <a:rPr lang="en-US" altLang="zh-CN" sz="2000" dirty="0"/>
              <a:t>&amp;</a:t>
            </a:r>
            <a:r>
              <a:rPr lang="zh-CN" altLang="en-US" sz="2000" dirty="0"/>
              <a:t>行政执法对接）</a:t>
            </a:r>
            <a:endParaRPr lang="en-US" altLang="zh-CN" sz="2000" dirty="0"/>
          </a:p>
          <a:p>
            <a:r>
              <a:rPr lang="zh-CN" altLang="en-US" sz="2000" dirty="0"/>
              <a:t>昆明企业端（主页面改版）</a:t>
            </a:r>
            <a:endParaRPr lang="en-US" altLang="zh-CN" sz="2000" dirty="0"/>
          </a:p>
          <a:p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297868" y="1196752"/>
            <a:ext cx="8712968" cy="962577"/>
          </a:xfrm>
        </p:spPr>
        <p:txBody>
          <a:bodyPr/>
          <a:lstStyle/>
          <a:p>
            <a:pPr algn="l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连云港政府端</a:t>
            </a:r>
          </a:p>
        </p:txBody>
      </p: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539552" y="1916832"/>
            <a:ext cx="8229600" cy="1008112"/>
          </a:xfrm>
        </p:spPr>
        <p:txBody>
          <a:bodyPr/>
          <a:lstStyle/>
          <a:p>
            <a:r>
              <a:rPr lang="zh-CN" altLang="en-US" sz="2000" dirty="0"/>
              <a:t>拓展信息接口对接</a:t>
            </a:r>
            <a:endParaRPr lang="en-US" altLang="zh-CN" sz="2000" dirty="0"/>
          </a:p>
          <a:p>
            <a:r>
              <a:rPr lang="zh-CN" altLang="en-US" sz="2000" dirty="0"/>
              <a:t>基本信息和拓展信息分割查看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302121" y="3068960"/>
            <a:ext cx="8712968" cy="917042"/>
          </a:xfr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buFontTx/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昆明政府端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539552" y="3783061"/>
            <a:ext cx="8229600" cy="2520280"/>
          </a:xfr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版本更新弹窗优化</a:t>
            </a:r>
            <a:endParaRPr lang="en-US" altLang="zh-CN" sz="2000" dirty="0"/>
          </a:p>
          <a:p>
            <a:r>
              <a:rPr lang="zh-CN" altLang="en-US" sz="2000" dirty="0"/>
              <a:t>侧边栏添加版本检测更新</a:t>
            </a:r>
            <a:endParaRPr lang="en-US" altLang="zh-CN" sz="2000" dirty="0"/>
          </a:p>
          <a:p>
            <a:r>
              <a:rPr lang="zh-CN" altLang="en-US" sz="2000" dirty="0"/>
              <a:t>更新弹窗显示更新信息支持后台下载</a:t>
            </a:r>
            <a:endParaRPr lang="en-US" altLang="zh-CN" sz="2000" dirty="0"/>
          </a:p>
          <a:p>
            <a:r>
              <a:rPr lang="zh-CN" altLang="en-US" sz="2000" dirty="0"/>
              <a:t>更新弹窗以及通知栏显示下载进度</a:t>
            </a:r>
            <a:endParaRPr lang="en-US" altLang="zh-CN" sz="2000" dirty="0"/>
          </a:p>
          <a:p>
            <a:r>
              <a:rPr lang="zh-CN" altLang="en-US" sz="2000" dirty="0"/>
              <a:t>接入昆明企业端</a:t>
            </a:r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398193" y="2924944"/>
            <a:ext cx="5541959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297868" y="1196752"/>
            <a:ext cx="8712968" cy="962577"/>
          </a:xfrm>
        </p:spPr>
        <p:txBody>
          <a:bodyPr/>
          <a:lstStyle/>
          <a:p>
            <a:pPr algn="l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代码管理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539552" y="1916832"/>
            <a:ext cx="8229600" cy="576064"/>
          </a:xfrm>
        </p:spPr>
        <p:txBody>
          <a:bodyPr/>
          <a:lstStyle/>
          <a:p>
            <a:r>
              <a:rPr lang="zh-CN" altLang="en-US" sz="2000" dirty="0"/>
              <a:t>把六安</a:t>
            </a:r>
            <a:r>
              <a:rPr lang="en-US" altLang="zh-CN" sz="2000" dirty="0"/>
              <a:t>|</a:t>
            </a:r>
            <a:r>
              <a:rPr lang="zh-CN" altLang="en-US" sz="2000" dirty="0"/>
              <a:t>南京</a:t>
            </a:r>
            <a:r>
              <a:rPr lang="en-US" altLang="zh-CN" sz="2000" dirty="0"/>
              <a:t>|</a:t>
            </a:r>
            <a:r>
              <a:rPr lang="zh-CN" altLang="en-US" sz="2000" dirty="0"/>
              <a:t>内蒙古等项目托管到</a:t>
            </a:r>
            <a:r>
              <a:rPr lang="en-US" altLang="zh-CN" sz="2000" dirty="0"/>
              <a:t>SVN</a:t>
            </a:r>
            <a:endParaRPr lang="zh-CN" altLang="en-US" sz="2000" dirty="0"/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297868" y="2970480"/>
            <a:ext cx="8712968" cy="648073"/>
          </a:xfr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buFontTx/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昆明政府端</a:t>
            </a:r>
          </a:p>
        </p:txBody>
      </p:sp>
      <p:sp>
        <p:nvSpPr>
          <p:cNvPr id="16" name="内容占位符 2"/>
          <p:cNvSpPr txBox="1">
            <a:spLocks/>
          </p:cNvSpPr>
          <p:nvPr/>
        </p:nvSpPr>
        <p:spPr>
          <a:xfrm>
            <a:off x="539552" y="3789040"/>
            <a:ext cx="8229600" cy="2520280"/>
          </a:xfr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重大隐患管理模块接口对接</a:t>
            </a:r>
            <a:r>
              <a:rPr lang="en-US" altLang="zh-CN" sz="2000" dirty="0"/>
              <a:t>|</a:t>
            </a:r>
            <a:r>
              <a:rPr lang="zh-CN" altLang="en-US" sz="2000" dirty="0"/>
              <a:t>字段添加</a:t>
            </a:r>
            <a:endParaRPr lang="en-US" altLang="zh-CN" sz="2000" dirty="0"/>
          </a:p>
          <a:p>
            <a:r>
              <a:rPr lang="zh-CN" altLang="en-US" sz="2000" dirty="0"/>
              <a:t>政府抽查隐患模块接口对接</a:t>
            </a:r>
            <a:r>
              <a:rPr lang="en-US" altLang="zh-CN" sz="2000" dirty="0"/>
              <a:t>|</a:t>
            </a:r>
            <a:r>
              <a:rPr lang="zh-CN" altLang="en-US" sz="2000" dirty="0"/>
              <a:t>字段调整</a:t>
            </a:r>
            <a:endParaRPr lang="en-US" altLang="zh-CN" sz="2000" dirty="0"/>
          </a:p>
          <a:p>
            <a:r>
              <a:rPr lang="zh-CN" altLang="en-US" sz="2000" dirty="0"/>
              <a:t>企业自查一般隐患模块接口对接</a:t>
            </a:r>
            <a:endParaRPr lang="en-US" altLang="zh-CN" sz="2000" dirty="0"/>
          </a:p>
          <a:p>
            <a:r>
              <a:rPr lang="zh-CN" altLang="en-US" sz="2000" dirty="0"/>
              <a:t>临时检查模块责令整改添加保存</a:t>
            </a:r>
            <a:r>
              <a:rPr lang="en-US" altLang="zh-CN" sz="2000" dirty="0"/>
              <a:t>|</a:t>
            </a:r>
            <a:r>
              <a:rPr lang="zh-CN" altLang="en-US" sz="2000" dirty="0"/>
              <a:t>修改</a:t>
            </a:r>
            <a:r>
              <a:rPr lang="en-US" altLang="zh-CN" sz="2000" dirty="0"/>
              <a:t>|</a:t>
            </a:r>
            <a:r>
              <a:rPr lang="zh-CN" altLang="en-US" sz="2000" dirty="0"/>
              <a:t>查看功能接口的对接调试</a:t>
            </a:r>
            <a:endParaRPr lang="en-US" altLang="zh-CN" sz="2000" dirty="0"/>
          </a:p>
          <a:p>
            <a:r>
              <a:rPr lang="zh-CN" altLang="en-US" sz="2000" dirty="0"/>
              <a:t>整改复查模块对接按钮状态位</a:t>
            </a:r>
            <a:r>
              <a:rPr lang="en-US" altLang="zh-CN" sz="2000" dirty="0"/>
              <a:t>|</a:t>
            </a:r>
            <a:r>
              <a:rPr lang="zh-CN" altLang="en-US" sz="2000" dirty="0"/>
              <a:t>添加检查记录</a:t>
            </a:r>
            <a:r>
              <a:rPr lang="en-US" altLang="zh-CN" sz="2000" dirty="0"/>
              <a:t>|</a:t>
            </a:r>
            <a:r>
              <a:rPr lang="zh-CN" altLang="en-US" sz="2000" dirty="0"/>
              <a:t>责令整改查看功能</a:t>
            </a:r>
            <a:endParaRPr lang="en-US" altLang="zh-CN" sz="2000" dirty="0"/>
          </a:p>
        </p:txBody>
      </p:sp>
      <p:cxnSp>
        <p:nvCxnSpPr>
          <p:cNvPr id="17" name="直接连接符 16"/>
          <p:cNvCxnSpPr>
            <a:cxnSpLocks/>
          </p:cNvCxnSpPr>
          <p:nvPr/>
        </p:nvCxnSpPr>
        <p:spPr>
          <a:xfrm>
            <a:off x="395536" y="2708920"/>
            <a:ext cx="5688632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3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297868" y="1196752"/>
            <a:ext cx="8712968" cy="962577"/>
          </a:xfrm>
        </p:spPr>
        <p:txBody>
          <a:bodyPr/>
          <a:lstStyle/>
          <a:p>
            <a:pPr algn="l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昆明企业端</a:t>
            </a:r>
          </a:p>
        </p:txBody>
      </p: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683568" y="2276872"/>
            <a:ext cx="7992888" cy="2836911"/>
          </a:xfrm>
        </p:spPr>
        <p:txBody>
          <a:bodyPr/>
          <a:lstStyle/>
          <a:p>
            <a:r>
              <a:rPr lang="zh-CN" altLang="en-US" sz="2000" dirty="0"/>
              <a:t>登录页重新布局</a:t>
            </a:r>
            <a:endParaRPr lang="en-US" altLang="zh-CN" sz="2000" dirty="0"/>
          </a:p>
          <a:p>
            <a:r>
              <a:rPr lang="zh-CN" altLang="en-US" sz="2000" dirty="0"/>
              <a:t>完成一企一标接入</a:t>
            </a:r>
            <a:endParaRPr lang="en-US" altLang="zh-CN" sz="2000" dirty="0"/>
          </a:p>
          <a:p>
            <a:r>
              <a:rPr lang="zh-CN" altLang="en-US" sz="2000" dirty="0"/>
              <a:t>自查报表列表优化</a:t>
            </a:r>
            <a:endParaRPr lang="en-US" altLang="zh-CN" sz="2000" dirty="0"/>
          </a:p>
          <a:p>
            <a:r>
              <a:rPr lang="zh-CN" altLang="en-US" sz="2000" dirty="0"/>
              <a:t>首页自查报表模块数据显示及跳转</a:t>
            </a:r>
            <a:endParaRPr lang="en-US" altLang="zh-CN" sz="2000" dirty="0"/>
          </a:p>
          <a:p>
            <a:r>
              <a:rPr lang="zh-CN" altLang="en-US" sz="2000" dirty="0"/>
              <a:t>安全生产法规模块接入</a:t>
            </a:r>
            <a:endParaRPr lang="en-US" altLang="zh-CN" sz="2000" dirty="0"/>
          </a:p>
          <a:p>
            <a:r>
              <a:rPr lang="zh-CN" altLang="en-US" sz="2000" dirty="0"/>
              <a:t>一企一标模块搜索框及功能实现</a:t>
            </a:r>
            <a:endParaRPr lang="en-US" altLang="zh-CN" sz="2000" dirty="0"/>
          </a:p>
          <a:p>
            <a:r>
              <a:rPr lang="zh-CN" altLang="en-US" sz="2000" dirty="0"/>
              <a:t>修复版本更新闪退</a:t>
            </a:r>
            <a:r>
              <a:rPr lang="en-US" altLang="zh-CN" sz="2000" dirty="0"/>
              <a:t>bug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6739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297868" y="1196752"/>
            <a:ext cx="8712968" cy="962577"/>
          </a:xfrm>
        </p:spPr>
        <p:txBody>
          <a:bodyPr/>
          <a:lstStyle/>
          <a:p>
            <a:pPr algn="l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昆明政府端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988840"/>
            <a:ext cx="2294217" cy="40786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554" y="1988839"/>
            <a:ext cx="2294218" cy="40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0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297868" y="1196752"/>
            <a:ext cx="8712968" cy="962577"/>
          </a:xfrm>
        </p:spPr>
        <p:txBody>
          <a:bodyPr/>
          <a:lstStyle/>
          <a:p>
            <a:pPr algn="l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合川政府端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3" y="2155716"/>
            <a:ext cx="2017657" cy="35869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396" y="2155225"/>
            <a:ext cx="2017934" cy="35874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636" y="2159329"/>
            <a:ext cx="2016695" cy="35852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637" y="2155225"/>
            <a:ext cx="2017934" cy="35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5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297868" y="1196752"/>
            <a:ext cx="8712968" cy="962577"/>
          </a:xfrm>
        </p:spPr>
        <p:txBody>
          <a:bodyPr/>
          <a:lstStyle/>
          <a:p>
            <a:pPr algn="l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昆明企业端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854" y="2141354"/>
            <a:ext cx="2001096" cy="35575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846" y="2141354"/>
            <a:ext cx="1994599" cy="35459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868" y="2141354"/>
            <a:ext cx="2001097" cy="35575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3861" y="2159329"/>
            <a:ext cx="2001097" cy="355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8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</a:spPr>
      <a:bodyPr wrap="square">
        <a:spAutoFit/>
      </a:bodyPr>
      <a:lstStyle>
        <a:defPPr eaLnBrk="1" hangingPunct="1">
          <a:defRPr sz="2400" b="1" dirty="0" smtClean="0">
            <a:solidFill>
              <a:srgbClr val="595959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318</Words>
  <Application>Microsoft Office PowerPoint</Application>
  <PresentationFormat>全屏显示(4:3)</PresentationFormat>
  <Paragraphs>62</Paragraphs>
  <Slides>13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黑体</vt:lpstr>
      <vt:lpstr>宋体</vt:lpstr>
      <vt:lpstr>微软雅黑</vt:lpstr>
      <vt:lpstr>Arial</vt:lpstr>
      <vt:lpstr>Calibri</vt:lpstr>
      <vt:lpstr>默认设计模板</vt:lpstr>
      <vt:lpstr>PowerPoint 演示文稿</vt:lpstr>
      <vt:lpstr>工作内容</vt:lpstr>
      <vt:lpstr>工作内容</vt:lpstr>
      <vt:lpstr>连云港政府端</vt:lpstr>
      <vt:lpstr>代码管理</vt:lpstr>
      <vt:lpstr>昆明企业端</vt:lpstr>
      <vt:lpstr>昆明政府端</vt:lpstr>
      <vt:lpstr>合川政府端</vt:lpstr>
      <vt:lpstr>昆明企业端</vt:lpstr>
      <vt:lpstr>昆明企业端</vt:lpstr>
      <vt:lpstr>昆明企业端</vt:lpstr>
      <vt:lpstr>心得体会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第一套效果图</dc:title>
  <dc:creator>dell</dc:creator>
  <cp:lastModifiedBy>Xue Zhao</cp:lastModifiedBy>
  <cp:revision>580</cp:revision>
  <dcterms:created xsi:type="dcterms:W3CDTF">2015-12-16T06:16:00Z</dcterms:created>
  <dcterms:modified xsi:type="dcterms:W3CDTF">2017-05-11T08:26:59Z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